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82" r:id="rId2"/>
    <p:sldId id="285" r:id="rId3"/>
    <p:sldId id="303" r:id="rId4"/>
    <p:sldId id="304" r:id="rId5"/>
    <p:sldId id="306" r:id="rId6"/>
    <p:sldId id="305" r:id="rId7"/>
    <p:sldId id="308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01" r:id="rId17"/>
  </p:sldIdLst>
  <p:sldSz cx="18291175" cy="10290175"/>
  <p:notesSz cx="6858000" cy="9144000"/>
  <p:defaultTextStyle>
    <a:defPPr>
      <a:defRPr lang="en-US"/>
    </a:defPPr>
    <a:lvl1pPr marL="0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C82"/>
    <a:srgbClr val="DC24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488" autoAdjust="0"/>
    <p:restoredTop sz="94660"/>
  </p:normalViewPr>
  <p:slideViewPr>
    <p:cSldViewPr>
      <p:cViewPr varScale="1">
        <p:scale>
          <a:sx n="77" d="100"/>
          <a:sy n="77" d="100"/>
        </p:scale>
        <p:origin x="-480" y="-114"/>
      </p:cViewPr>
      <p:guideLst>
        <p:guide orient="horz" pos="3241"/>
        <p:guide pos="57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CC29A-6454-4D68-B86C-B2C2529B2A56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FD8A4-66B8-4453-A5B7-57E3A0A0AD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91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983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474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966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457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949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440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932" algn="l" defTabSz="182898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838" y="3196626"/>
            <a:ext cx="15547499" cy="2205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5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28555" y="619318"/>
            <a:ext cx="8231029" cy="131723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9121" y="619318"/>
            <a:ext cx="24394584" cy="131723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877" y="6612393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877" y="4361417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8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97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46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95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44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93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542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9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9117" y="3601563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46781" y="3601563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9" indent="0">
              <a:buNone/>
              <a:defRPr sz="3600" b="1"/>
            </a:lvl2pPr>
            <a:lvl3pPr marL="1632979" indent="0">
              <a:buNone/>
              <a:defRPr sz="3200" b="1"/>
            </a:lvl3pPr>
            <a:lvl4pPr marL="2449468" indent="0">
              <a:buNone/>
              <a:defRPr sz="2900" b="1"/>
            </a:lvl4pPr>
            <a:lvl5pPr marL="3265959" indent="0">
              <a:buNone/>
              <a:defRPr sz="2900" b="1"/>
            </a:lvl5pPr>
            <a:lvl6pPr marL="4082448" indent="0">
              <a:buNone/>
              <a:defRPr sz="2900" b="1"/>
            </a:lvl6pPr>
            <a:lvl7pPr marL="4898938" indent="0">
              <a:buNone/>
              <a:defRPr sz="2900" b="1"/>
            </a:lvl7pPr>
            <a:lvl8pPr marL="5715427" indent="0">
              <a:buNone/>
              <a:defRPr sz="2900" b="1"/>
            </a:lvl8pPr>
            <a:lvl9pPr marL="653191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559" y="3263321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1666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89" indent="0">
              <a:buNone/>
              <a:defRPr sz="3600" b="1"/>
            </a:lvl2pPr>
            <a:lvl3pPr marL="1632979" indent="0">
              <a:buNone/>
              <a:defRPr sz="3200" b="1"/>
            </a:lvl3pPr>
            <a:lvl4pPr marL="2449468" indent="0">
              <a:buNone/>
              <a:defRPr sz="2900" b="1"/>
            </a:lvl4pPr>
            <a:lvl5pPr marL="3265959" indent="0">
              <a:buNone/>
              <a:defRPr sz="2900" b="1"/>
            </a:lvl5pPr>
            <a:lvl6pPr marL="4082448" indent="0">
              <a:buNone/>
              <a:defRPr sz="2900" b="1"/>
            </a:lvl6pPr>
            <a:lvl7pPr marL="4898938" indent="0">
              <a:buNone/>
              <a:defRPr sz="2900" b="1"/>
            </a:lvl7pPr>
            <a:lvl8pPr marL="5715427" indent="0">
              <a:buNone/>
              <a:defRPr sz="2900" b="1"/>
            </a:lvl8pPr>
            <a:lvl9pPr marL="6531916" indent="0">
              <a:buNone/>
              <a:defRPr sz="2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1666" y="3263321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562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341" y="409704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562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489" indent="0">
              <a:buNone/>
              <a:defRPr sz="2100"/>
            </a:lvl2pPr>
            <a:lvl3pPr marL="1632979" indent="0">
              <a:buNone/>
              <a:defRPr sz="1800"/>
            </a:lvl3pPr>
            <a:lvl4pPr marL="2449468" indent="0">
              <a:buNone/>
              <a:defRPr sz="1600"/>
            </a:lvl4pPr>
            <a:lvl5pPr marL="3265959" indent="0">
              <a:buNone/>
              <a:defRPr sz="1600"/>
            </a:lvl5pPr>
            <a:lvl6pPr marL="4082448" indent="0">
              <a:buNone/>
              <a:defRPr sz="1600"/>
            </a:lvl6pPr>
            <a:lvl7pPr marL="4898938" indent="0">
              <a:buNone/>
              <a:defRPr sz="1600"/>
            </a:lvl7pPr>
            <a:lvl8pPr marL="5715427" indent="0">
              <a:buNone/>
              <a:defRPr sz="1600"/>
            </a:lvl8pPr>
            <a:lvl9pPr marL="65319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198" y="7203124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489" indent="0">
              <a:buNone/>
              <a:defRPr sz="5000"/>
            </a:lvl2pPr>
            <a:lvl3pPr marL="1632979" indent="0">
              <a:buNone/>
              <a:defRPr sz="4300"/>
            </a:lvl3pPr>
            <a:lvl4pPr marL="2449468" indent="0">
              <a:buNone/>
              <a:defRPr sz="3600"/>
            </a:lvl4pPr>
            <a:lvl5pPr marL="3265959" indent="0">
              <a:buNone/>
              <a:defRPr sz="3600"/>
            </a:lvl5pPr>
            <a:lvl6pPr marL="4082448" indent="0">
              <a:buNone/>
              <a:defRPr sz="3600"/>
            </a:lvl6pPr>
            <a:lvl7pPr marL="4898938" indent="0">
              <a:buNone/>
              <a:defRPr sz="3600"/>
            </a:lvl7pPr>
            <a:lvl8pPr marL="5715427" indent="0">
              <a:buNone/>
              <a:defRPr sz="3600"/>
            </a:lvl8pPr>
            <a:lvl9pPr marL="6531916" indent="0">
              <a:buNone/>
              <a:defRPr sz="36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489" indent="0">
              <a:buNone/>
              <a:defRPr sz="2100"/>
            </a:lvl2pPr>
            <a:lvl3pPr marL="1632979" indent="0">
              <a:buNone/>
              <a:defRPr sz="1800"/>
            </a:lvl3pPr>
            <a:lvl4pPr marL="2449468" indent="0">
              <a:buNone/>
              <a:defRPr sz="1600"/>
            </a:lvl4pPr>
            <a:lvl5pPr marL="3265959" indent="0">
              <a:buNone/>
              <a:defRPr sz="1600"/>
            </a:lvl5pPr>
            <a:lvl6pPr marL="4082448" indent="0">
              <a:buNone/>
              <a:defRPr sz="1600"/>
            </a:lvl6pPr>
            <a:lvl7pPr marL="4898938" indent="0">
              <a:buNone/>
              <a:defRPr sz="1600"/>
            </a:lvl7pPr>
            <a:lvl8pPr marL="5715427" indent="0">
              <a:buNone/>
              <a:defRPr sz="1600"/>
            </a:lvl8pPr>
            <a:lvl9pPr marL="65319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298" tIns="81648" rIns="163298" bIns="8164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559" y="2401043"/>
            <a:ext cx="16462058" cy="6791040"/>
          </a:xfrm>
          <a:prstGeom prst="rect">
            <a:avLst/>
          </a:prstGeom>
        </p:spPr>
        <p:txBody>
          <a:bodyPr vert="horz" lIns="163298" tIns="81648" rIns="163298" bIns="8164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559" y="9537470"/>
            <a:ext cx="4267941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09-Jul-24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9485" y="9537470"/>
            <a:ext cx="5792205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8675" y="9537470"/>
            <a:ext cx="4267941" cy="547857"/>
          </a:xfrm>
          <a:prstGeom prst="rect">
            <a:avLst/>
          </a:prstGeom>
        </p:spPr>
        <p:txBody>
          <a:bodyPr vert="horz" lIns="163298" tIns="81648" rIns="163298" bIns="8164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632979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68" indent="-612368" algn="l" defTabSz="1632979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795" indent="-510307" algn="l" defTabSz="1632979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223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714" indent="-408244" algn="l" defTabSz="163297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202" indent="-408244" algn="l" defTabSz="1632979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693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182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672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0161" indent="-408244" algn="l" defTabSz="1632979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8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97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46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959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4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938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5427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916" algn="l" defTabSz="163297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1387" y="1868487"/>
            <a:ext cx="13792200" cy="723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92387" y="2097087"/>
            <a:ext cx="13030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2" descr="G:\crawford_h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2387" y="2097087"/>
            <a:ext cx="1310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97087"/>
            <a:ext cx="54864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263643"/>
            <a:ext cx="5486400" cy="66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173287"/>
            <a:ext cx="5562600" cy="68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097087"/>
            <a:ext cx="5486400" cy="686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7" y="2097087"/>
            <a:ext cx="5486400" cy="682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173287"/>
            <a:ext cx="5562600" cy="668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7" y="2020887"/>
            <a:ext cx="54864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173287"/>
            <a:ext cx="5486400" cy="677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249487"/>
            <a:ext cx="5562600" cy="674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097087"/>
            <a:ext cx="5486400" cy="673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173287"/>
            <a:ext cx="5562601" cy="6931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199013"/>
            <a:ext cx="5562600" cy="67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11387" y="1868487"/>
            <a:ext cx="13792200" cy="72390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592387" y="2097087"/>
            <a:ext cx="131064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8587" y="2630487"/>
            <a:ext cx="12725400" cy="583109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800" b="1" dirty="0" smtClean="0">
                <a:solidFill>
                  <a:srgbClr val="7030A0"/>
                </a:solidFill>
              </a:rPr>
              <a:t>For Information contact :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Office of the SWAYAM Courses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EMRC Building, 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Manasagangotri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University of Mysore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Mysore</a:t>
            </a: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Ph: 0821-2419696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87" y="2097087"/>
            <a:ext cx="5562600" cy="691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193395"/>
            <a:ext cx="5562600" cy="6752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97087"/>
            <a:ext cx="5562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155727"/>
            <a:ext cx="5410200" cy="672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175716"/>
            <a:ext cx="5562600" cy="670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148879"/>
            <a:ext cx="5562600" cy="673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97087"/>
            <a:ext cx="54864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097087"/>
            <a:ext cx="5486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026625"/>
            <a:ext cx="5486400" cy="690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097087"/>
            <a:ext cx="54864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173287"/>
            <a:ext cx="55626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59987" y="2205037"/>
            <a:ext cx="5562600" cy="673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8587" y="2173287"/>
            <a:ext cx="54864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173287"/>
            <a:ext cx="5562600" cy="687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2387" y="2173287"/>
            <a:ext cx="5562600" cy="685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36187" y="2249487"/>
            <a:ext cx="5486400" cy="674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20</Words>
  <Application>Microsoft Office PowerPoint</Application>
  <PresentationFormat>Custom</PresentationFormat>
  <Paragraphs>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ofiice</dc:creator>
  <cp:lastModifiedBy>UOM</cp:lastModifiedBy>
  <cp:revision>221</cp:revision>
  <dcterms:created xsi:type="dcterms:W3CDTF">2006-08-16T00:00:00Z</dcterms:created>
  <dcterms:modified xsi:type="dcterms:W3CDTF">2024-07-09T10:04:47Z</dcterms:modified>
</cp:coreProperties>
</file>