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82" r:id="rId2"/>
    <p:sldId id="314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15" r:id="rId18"/>
    <p:sldId id="330" r:id="rId19"/>
    <p:sldId id="331" r:id="rId20"/>
    <p:sldId id="301" r:id="rId21"/>
  </p:sldIdLst>
  <p:sldSz cx="18291175" cy="10290175"/>
  <p:notesSz cx="6858000" cy="9144000"/>
  <p:defaultTextStyle>
    <a:defPPr>
      <a:defRPr lang="en-US"/>
    </a:defPPr>
    <a:lvl1pPr marL="0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91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983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474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966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457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949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440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932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C82"/>
    <a:srgbClr val="DC24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37" autoAdjust="0"/>
  </p:normalViewPr>
  <p:slideViewPr>
    <p:cSldViewPr>
      <p:cViewPr varScale="1">
        <p:scale>
          <a:sx n="77" d="100"/>
          <a:sy n="77" d="100"/>
        </p:scale>
        <p:origin x="-1254" y="-114"/>
      </p:cViewPr>
      <p:guideLst>
        <p:guide orient="horz" pos="3241"/>
        <p:guide pos="5761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CC29A-6454-4D68-B86C-B2C2529B2A56}" type="datetimeFigureOut">
              <a:rPr lang="en-US" smtClean="0"/>
              <a:pPr/>
              <a:t>31-Dec-24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FD8A4-66B8-4453-A5B7-57E3A0A0A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91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983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474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966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457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949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40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932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838" y="3196626"/>
            <a:ext cx="15547499" cy="22057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28555" y="619318"/>
            <a:ext cx="8231029" cy="131723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9121" y="619318"/>
            <a:ext cx="24394584" cy="131723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877" y="6612393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877" y="4361417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8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97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4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95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44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93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54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9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9117" y="3601563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46781" y="3601563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89" indent="0">
              <a:buNone/>
              <a:defRPr sz="3600" b="1"/>
            </a:lvl2pPr>
            <a:lvl3pPr marL="1632979" indent="0">
              <a:buNone/>
              <a:defRPr sz="3200" b="1"/>
            </a:lvl3pPr>
            <a:lvl4pPr marL="2449468" indent="0">
              <a:buNone/>
              <a:defRPr sz="2900" b="1"/>
            </a:lvl4pPr>
            <a:lvl5pPr marL="3265959" indent="0">
              <a:buNone/>
              <a:defRPr sz="2900" b="1"/>
            </a:lvl5pPr>
            <a:lvl6pPr marL="4082448" indent="0">
              <a:buNone/>
              <a:defRPr sz="2900" b="1"/>
            </a:lvl6pPr>
            <a:lvl7pPr marL="4898938" indent="0">
              <a:buNone/>
              <a:defRPr sz="2900" b="1"/>
            </a:lvl7pPr>
            <a:lvl8pPr marL="5715427" indent="0">
              <a:buNone/>
              <a:defRPr sz="2900" b="1"/>
            </a:lvl8pPr>
            <a:lvl9pPr marL="653191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559" y="3263321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1666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89" indent="0">
              <a:buNone/>
              <a:defRPr sz="3600" b="1"/>
            </a:lvl2pPr>
            <a:lvl3pPr marL="1632979" indent="0">
              <a:buNone/>
              <a:defRPr sz="3200" b="1"/>
            </a:lvl3pPr>
            <a:lvl4pPr marL="2449468" indent="0">
              <a:buNone/>
              <a:defRPr sz="2900" b="1"/>
            </a:lvl4pPr>
            <a:lvl5pPr marL="3265959" indent="0">
              <a:buNone/>
              <a:defRPr sz="2900" b="1"/>
            </a:lvl5pPr>
            <a:lvl6pPr marL="4082448" indent="0">
              <a:buNone/>
              <a:defRPr sz="2900" b="1"/>
            </a:lvl6pPr>
            <a:lvl7pPr marL="4898938" indent="0">
              <a:buNone/>
              <a:defRPr sz="2900" b="1"/>
            </a:lvl7pPr>
            <a:lvl8pPr marL="5715427" indent="0">
              <a:buNone/>
              <a:defRPr sz="2900" b="1"/>
            </a:lvl8pPr>
            <a:lvl9pPr marL="653191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1666" y="3263321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31-Dec-24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31-Dec-24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31-Dec-24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62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341" y="409704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562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489" indent="0">
              <a:buNone/>
              <a:defRPr sz="2100"/>
            </a:lvl2pPr>
            <a:lvl3pPr marL="1632979" indent="0">
              <a:buNone/>
              <a:defRPr sz="1800"/>
            </a:lvl3pPr>
            <a:lvl4pPr marL="2449468" indent="0">
              <a:buNone/>
              <a:defRPr sz="1600"/>
            </a:lvl4pPr>
            <a:lvl5pPr marL="3265959" indent="0">
              <a:buNone/>
              <a:defRPr sz="1600"/>
            </a:lvl5pPr>
            <a:lvl6pPr marL="4082448" indent="0">
              <a:buNone/>
              <a:defRPr sz="1600"/>
            </a:lvl6pPr>
            <a:lvl7pPr marL="4898938" indent="0">
              <a:buNone/>
              <a:defRPr sz="1600"/>
            </a:lvl7pPr>
            <a:lvl8pPr marL="5715427" indent="0">
              <a:buNone/>
              <a:defRPr sz="1600"/>
            </a:lvl8pPr>
            <a:lvl9pPr marL="653191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198" y="7203124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489" indent="0">
              <a:buNone/>
              <a:defRPr sz="5000"/>
            </a:lvl2pPr>
            <a:lvl3pPr marL="1632979" indent="0">
              <a:buNone/>
              <a:defRPr sz="4300"/>
            </a:lvl3pPr>
            <a:lvl4pPr marL="2449468" indent="0">
              <a:buNone/>
              <a:defRPr sz="3600"/>
            </a:lvl4pPr>
            <a:lvl5pPr marL="3265959" indent="0">
              <a:buNone/>
              <a:defRPr sz="3600"/>
            </a:lvl5pPr>
            <a:lvl6pPr marL="4082448" indent="0">
              <a:buNone/>
              <a:defRPr sz="3600"/>
            </a:lvl6pPr>
            <a:lvl7pPr marL="4898938" indent="0">
              <a:buNone/>
              <a:defRPr sz="3600"/>
            </a:lvl7pPr>
            <a:lvl8pPr marL="5715427" indent="0">
              <a:buNone/>
              <a:defRPr sz="3600"/>
            </a:lvl8pPr>
            <a:lvl9pPr marL="6531916" indent="0">
              <a:buNone/>
              <a:defRPr sz="36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489" indent="0">
              <a:buNone/>
              <a:defRPr sz="2100"/>
            </a:lvl2pPr>
            <a:lvl3pPr marL="1632979" indent="0">
              <a:buNone/>
              <a:defRPr sz="1800"/>
            </a:lvl3pPr>
            <a:lvl4pPr marL="2449468" indent="0">
              <a:buNone/>
              <a:defRPr sz="1600"/>
            </a:lvl4pPr>
            <a:lvl5pPr marL="3265959" indent="0">
              <a:buNone/>
              <a:defRPr sz="1600"/>
            </a:lvl5pPr>
            <a:lvl6pPr marL="4082448" indent="0">
              <a:buNone/>
              <a:defRPr sz="1600"/>
            </a:lvl6pPr>
            <a:lvl7pPr marL="4898938" indent="0">
              <a:buNone/>
              <a:defRPr sz="1600"/>
            </a:lvl7pPr>
            <a:lvl8pPr marL="5715427" indent="0">
              <a:buNone/>
              <a:defRPr sz="1600"/>
            </a:lvl8pPr>
            <a:lvl9pPr marL="653191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298" tIns="81648" rIns="163298" bIns="8164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559" y="2401043"/>
            <a:ext cx="16462058" cy="6791040"/>
          </a:xfrm>
          <a:prstGeom prst="rect">
            <a:avLst/>
          </a:prstGeom>
        </p:spPr>
        <p:txBody>
          <a:bodyPr vert="horz" lIns="163298" tIns="81648" rIns="163298" bIns="816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559" y="9537470"/>
            <a:ext cx="4267941" cy="547857"/>
          </a:xfrm>
          <a:prstGeom prst="rect">
            <a:avLst/>
          </a:prstGeom>
        </p:spPr>
        <p:txBody>
          <a:bodyPr vert="horz" lIns="163298" tIns="81648" rIns="163298" bIns="8164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9485" y="9537470"/>
            <a:ext cx="5792205" cy="547857"/>
          </a:xfrm>
          <a:prstGeom prst="rect">
            <a:avLst/>
          </a:prstGeom>
        </p:spPr>
        <p:txBody>
          <a:bodyPr vert="horz" lIns="163298" tIns="81648" rIns="163298" bIns="8164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8675" y="9537470"/>
            <a:ext cx="4267941" cy="547857"/>
          </a:xfrm>
          <a:prstGeom prst="rect">
            <a:avLst/>
          </a:prstGeom>
        </p:spPr>
        <p:txBody>
          <a:bodyPr vert="horz" lIns="163298" tIns="81648" rIns="163298" bIns="8164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632979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68" indent="-612368" algn="l" defTabSz="1632979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795" indent="-510307" algn="l" defTabSz="1632979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223" indent="-408244" algn="l" defTabSz="163297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714" indent="-408244" algn="l" defTabSz="1632979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202" indent="-408244" algn="l" defTabSz="1632979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693" indent="-408244" algn="l" defTabSz="163297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182" indent="-408244" algn="l" defTabSz="163297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672" indent="-408244" algn="l" defTabSz="163297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0161" indent="-408244" algn="l" defTabSz="163297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89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979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468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59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448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938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427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916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1387" y="1868487"/>
            <a:ext cx="13792200" cy="7239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592387" y="2097087"/>
            <a:ext cx="130302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2" descr="G:\crawford_h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387" y="2097087"/>
            <a:ext cx="1310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097087"/>
            <a:ext cx="5638800" cy="671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6187" y="2173287"/>
            <a:ext cx="5562600" cy="663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187" y="2173287"/>
            <a:ext cx="5638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6187" y="2097087"/>
            <a:ext cx="5562600" cy="686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173287"/>
            <a:ext cx="5562600" cy="675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9987" y="2173287"/>
            <a:ext cx="5638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173287"/>
            <a:ext cx="54864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6187" y="2249487"/>
            <a:ext cx="5562600" cy="669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097087"/>
            <a:ext cx="5562600" cy="679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6187" y="2097087"/>
            <a:ext cx="5562600" cy="686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097087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6187" y="2097088"/>
            <a:ext cx="5562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173287"/>
            <a:ext cx="5562600" cy="672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6187" y="2173287"/>
            <a:ext cx="5562600" cy="673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7" y="2097087"/>
            <a:ext cx="5638800" cy="683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6187" y="2097087"/>
            <a:ext cx="54864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097087"/>
            <a:ext cx="5638800" cy="679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6187" y="2173287"/>
            <a:ext cx="5562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097087"/>
            <a:ext cx="5562600" cy="676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9987" y="2173288"/>
            <a:ext cx="5638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7" y="2097087"/>
            <a:ext cx="5486400" cy="688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9987" y="2097087"/>
            <a:ext cx="5638800" cy="68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1387" y="1868487"/>
            <a:ext cx="13792200" cy="7239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592387" y="2097087"/>
            <a:ext cx="131064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8587" y="2630487"/>
            <a:ext cx="12725400" cy="58310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7030A0"/>
                </a:solidFill>
              </a:rPr>
              <a:t>For Information contact :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Office of the SWAYAM Courses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EMRC Building, 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Manasagangotri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University of Mysore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Mysore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Ph: 0821-2419696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097087"/>
            <a:ext cx="5486400" cy="680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9987" y="2097087"/>
            <a:ext cx="55626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097087"/>
            <a:ext cx="55626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6187" y="2097087"/>
            <a:ext cx="54864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173287"/>
            <a:ext cx="5562600" cy="671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6187" y="2097087"/>
            <a:ext cx="5562600" cy="683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173287"/>
            <a:ext cx="5486400" cy="680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9987" y="2097087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097087"/>
            <a:ext cx="5638800" cy="68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9987" y="2173287"/>
            <a:ext cx="5562600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097087"/>
            <a:ext cx="5486400" cy="68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6187" y="2097087"/>
            <a:ext cx="5436870" cy="673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7" y="2097087"/>
            <a:ext cx="5562600" cy="675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9987" y="2173287"/>
            <a:ext cx="5638800" cy="675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20</Words>
  <Application>Microsoft Office PowerPoint</Application>
  <PresentationFormat>Custom</PresentationFormat>
  <Paragraphs>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ofiice</dc:creator>
  <cp:lastModifiedBy>UOM</cp:lastModifiedBy>
  <cp:revision>222</cp:revision>
  <dcterms:created xsi:type="dcterms:W3CDTF">2006-08-16T00:00:00Z</dcterms:created>
  <dcterms:modified xsi:type="dcterms:W3CDTF">2024-12-31T07:57:44Z</dcterms:modified>
</cp:coreProperties>
</file>